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67" r:id="rId6"/>
    <p:sldId id="258" r:id="rId7"/>
    <p:sldId id="261" r:id="rId8"/>
    <p:sldId id="262" r:id="rId9"/>
    <p:sldId id="263" r:id="rId10"/>
    <p:sldId id="264" r:id="rId11"/>
    <p:sldId id="260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DFE"/>
    <a:srgbClr val="EFF5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0DDF0-676D-429F-91B5-4D138B717CEB}" v="5" dt="2026-06-30T09:01:10.3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4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ana Steenekamp" userId="d6f003c6-1b05-4274-aeed-8df95e2407dd" providerId="ADAL" clId="{999268E4-0DDC-48F3-A516-DB71289F092F}"/>
    <pc:docChg chg="undo custSel modSld">
      <pc:chgData name="Riana Steenekamp" userId="d6f003c6-1b05-4274-aeed-8df95e2407dd" providerId="ADAL" clId="{999268E4-0DDC-48F3-A516-DB71289F092F}" dt="2026-06-30T10:44:17.233" v="105" actId="6549"/>
      <pc:docMkLst>
        <pc:docMk/>
      </pc:docMkLst>
      <pc:sldChg chg="modSp mod">
        <pc:chgData name="Riana Steenekamp" userId="d6f003c6-1b05-4274-aeed-8df95e2407dd" providerId="ADAL" clId="{999268E4-0DDC-48F3-A516-DB71289F092F}" dt="2026-06-30T08:51:44.470" v="0" actId="20577"/>
        <pc:sldMkLst>
          <pc:docMk/>
          <pc:sldMk cId="2136796560" sldId="257"/>
        </pc:sldMkLst>
        <pc:graphicFrameChg chg="modGraphic">
          <ac:chgData name="Riana Steenekamp" userId="d6f003c6-1b05-4274-aeed-8df95e2407dd" providerId="ADAL" clId="{999268E4-0DDC-48F3-A516-DB71289F092F}" dt="2026-06-30T08:51:44.470" v="0" actId="20577"/>
          <ac:graphicFrameMkLst>
            <pc:docMk/>
            <pc:sldMk cId="2136796560" sldId="257"/>
            <ac:graphicFrameMk id="41" creationId="{0CFC4F5A-561A-954E-C2E8-2AE4E2082413}"/>
          </ac:graphicFrameMkLst>
        </pc:graphicFrameChg>
      </pc:sldChg>
      <pc:sldChg chg="modSp mod">
        <pc:chgData name="Riana Steenekamp" userId="d6f003c6-1b05-4274-aeed-8df95e2407dd" providerId="ADAL" clId="{999268E4-0DDC-48F3-A516-DB71289F092F}" dt="2026-06-30T10:42:23.319" v="81" actId="14100"/>
        <pc:sldMkLst>
          <pc:docMk/>
          <pc:sldMk cId="1725993500" sldId="260"/>
        </pc:sldMkLst>
        <pc:spChg chg="mod">
          <ac:chgData name="Riana Steenekamp" userId="d6f003c6-1b05-4274-aeed-8df95e2407dd" providerId="ADAL" clId="{999268E4-0DDC-48F3-A516-DB71289F092F}" dt="2026-06-30T10:42:23.319" v="81" actId="14100"/>
          <ac:spMkLst>
            <pc:docMk/>
            <pc:sldMk cId="1725993500" sldId="260"/>
            <ac:spMk id="3" creationId="{F3F2DA30-368D-18A4-6E93-C2F2EC9E6BE8}"/>
          </ac:spMkLst>
        </pc:spChg>
      </pc:sldChg>
      <pc:sldChg chg="modSp mod">
        <pc:chgData name="Riana Steenekamp" userId="d6f003c6-1b05-4274-aeed-8df95e2407dd" providerId="ADAL" clId="{999268E4-0DDC-48F3-A516-DB71289F092F}" dt="2026-06-30T09:03:11.463" v="51" actId="6549"/>
        <pc:sldMkLst>
          <pc:docMk/>
          <pc:sldMk cId="3681169769" sldId="261"/>
        </pc:sldMkLst>
        <pc:spChg chg="mod">
          <ac:chgData name="Riana Steenekamp" userId="d6f003c6-1b05-4274-aeed-8df95e2407dd" providerId="ADAL" clId="{999268E4-0DDC-48F3-A516-DB71289F092F}" dt="2026-06-30T09:03:11.463" v="51" actId="6549"/>
          <ac:spMkLst>
            <pc:docMk/>
            <pc:sldMk cId="3681169769" sldId="261"/>
            <ac:spMk id="7" creationId="{90656DDE-5FA2-32BF-DDB8-A87A08AF38E4}"/>
          </ac:spMkLst>
        </pc:spChg>
      </pc:sldChg>
      <pc:sldChg chg="modSp mod">
        <pc:chgData name="Riana Steenekamp" userId="d6f003c6-1b05-4274-aeed-8df95e2407dd" providerId="ADAL" clId="{999268E4-0DDC-48F3-A516-DB71289F092F}" dt="2026-06-30T10:44:17.233" v="105" actId="6549"/>
        <pc:sldMkLst>
          <pc:docMk/>
          <pc:sldMk cId="3640298915" sldId="262"/>
        </pc:sldMkLst>
        <pc:spChg chg="mod">
          <ac:chgData name="Riana Steenekamp" userId="d6f003c6-1b05-4274-aeed-8df95e2407dd" providerId="ADAL" clId="{999268E4-0DDC-48F3-A516-DB71289F092F}" dt="2026-06-30T10:44:17.233" v="105" actId="6549"/>
          <ac:spMkLst>
            <pc:docMk/>
            <pc:sldMk cId="3640298915" sldId="262"/>
            <ac:spMk id="7" creationId="{FDDF4E82-0DC2-8EFE-EE14-36776ACFC734}"/>
          </ac:spMkLst>
        </pc:spChg>
      </pc:sldChg>
      <pc:sldChg chg="modSp mod">
        <pc:chgData name="Riana Steenekamp" userId="d6f003c6-1b05-4274-aeed-8df95e2407dd" providerId="ADAL" clId="{999268E4-0DDC-48F3-A516-DB71289F092F}" dt="2026-06-30T09:04:24.968" v="58" actId="6549"/>
        <pc:sldMkLst>
          <pc:docMk/>
          <pc:sldMk cId="130848139" sldId="264"/>
        </pc:sldMkLst>
        <pc:spChg chg="mod">
          <ac:chgData name="Riana Steenekamp" userId="d6f003c6-1b05-4274-aeed-8df95e2407dd" providerId="ADAL" clId="{999268E4-0DDC-48F3-A516-DB71289F092F}" dt="2026-06-30T09:04:24.968" v="58" actId="6549"/>
          <ac:spMkLst>
            <pc:docMk/>
            <pc:sldMk cId="130848139" sldId="264"/>
            <ac:spMk id="7" creationId="{60EE88EF-CB52-165A-EC70-031DF70BA950}"/>
          </ac:spMkLst>
        </pc:spChg>
      </pc:sldChg>
      <pc:sldChg chg="modSp mod">
        <pc:chgData name="Riana Steenekamp" userId="d6f003c6-1b05-4274-aeed-8df95e2407dd" providerId="ADAL" clId="{999268E4-0DDC-48F3-A516-DB71289F092F}" dt="2026-06-30T10:34:46.227" v="67" actId="6549"/>
        <pc:sldMkLst>
          <pc:docMk/>
          <pc:sldMk cId="4201904566" sldId="267"/>
        </pc:sldMkLst>
        <pc:spChg chg="mod">
          <ac:chgData name="Riana Steenekamp" userId="d6f003c6-1b05-4274-aeed-8df95e2407dd" providerId="ADAL" clId="{999268E4-0DDC-48F3-A516-DB71289F092F}" dt="2026-06-30T10:34:46.227" v="67" actId="6549"/>
          <ac:spMkLst>
            <pc:docMk/>
            <pc:sldMk cId="4201904566" sldId="267"/>
            <ac:spMk id="3" creationId="{F8526E16-C496-C571-9A2C-60DFC24C2F94}"/>
          </ac:spMkLst>
        </pc:spChg>
      </pc:sldChg>
      <pc:sldChg chg="modSp mod">
        <pc:chgData name="Riana Steenekamp" userId="d6f003c6-1b05-4274-aeed-8df95e2407dd" providerId="ADAL" clId="{999268E4-0DDC-48F3-A516-DB71289F092F}" dt="2026-06-30T10:42:35.523" v="83" actId="255"/>
        <pc:sldMkLst>
          <pc:docMk/>
          <pc:sldMk cId="4279112979" sldId="268"/>
        </pc:sldMkLst>
        <pc:spChg chg="mod">
          <ac:chgData name="Riana Steenekamp" userId="d6f003c6-1b05-4274-aeed-8df95e2407dd" providerId="ADAL" clId="{999268E4-0DDC-48F3-A516-DB71289F092F}" dt="2026-06-30T10:42:35.523" v="83" actId="255"/>
          <ac:spMkLst>
            <pc:docMk/>
            <pc:sldMk cId="4279112979" sldId="268"/>
            <ac:spMk id="3" creationId="{C253CC35-13CB-E3A7-F2CD-5E1920D08CB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25E625-6BED-4AE7-BC86-AA3955CCF77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DCF54D-46AA-432D-A49B-A419AC03D162}">
      <dgm:prSet/>
      <dgm:spPr/>
      <dgm:t>
        <a:bodyPr/>
        <a:lstStyle/>
        <a:p>
          <a:r>
            <a:rPr lang="en-US"/>
            <a:t>How to Register</a:t>
          </a:r>
        </a:p>
      </dgm:t>
    </dgm:pt>
    <dgm:pt modelId="{3FA5300B-BBB2-4946-B188-E97E7B57C396}" type="parTrans" cxnId="{F1D49B44-4A2F-4B3E-AF82-20F135655DB8}">
      <dgm:prSet/>
      <dgm:spPr/>
      <dgm:t>
        <a:bodyPr/>
        <a:lstStyle/>
        <a:p>
          <a:endParaRPr lang="en-US"/>
        </a:p>
      </dgm:t>
    </dgm:pt>
    <dgm:pt modelId="{75F3FD34-A1CE-4163-A620-D61349608924}" type="sibTrans" cxnId="{F1D49B44-4A2F-4B3E-AF82-20F135655DB8}">
      <dgm:prSet/>
      <dgm:spPr/>
      <dgm:t>
        <a:bodyPr/>
        <a:lstStyle/>
        <a:p>
          <a:endParaRPr lang="en-US"/>
        </a:p>
      </dgm:t>
    </dgm:pt>
    <dgm:pt modelId="{C7015C6F-6CEA-436F-BDF0-C28250697297}">
      <dgm:prSet/>
      <dgm:spPr/>
      <dgm:t>
        <a:bodyPr/>
        <a:lstStyle/>
        <a:p>
          <a:r>
            <a:rPr lang="en-ZA" dirty="0"/>
            <a:t>Your Dashboard</a:t>
          </a:r>
          <a:endParaRPr lang="en-US" dirty="0"/>
        </a:p>
      </dgm:t>
    </dgm:pt>
    <dgm:pt modelId="{70C1C7BE-5CBF-45EB-8A69-0161C97A7B8E}" type="parTrans" cxnId="{A42AB295-D3D8-4972-AF7A-7CAD434962A9}">
      <dgm:prSet/>
      <dgm:spPr/>
      <dgm:t>
        <a:bodyPr/>
        <a:lstStyle/>
        <a:p>
          <a:endParaRPr lang="en-US"/>
        </a:p>
      </dgm:t>
    </dgm:pt>
    <dgm:pt modelId="{4CFA74E3-54FC-4857-BADA-7CAF8273CE73}" type="sibTrans" cxnId="{A42AB295-D3D8-4972-AF7A-7CAD434962A9}">
      <dgm:prSet/>
      <dgm:spPr/>
      <dgm:t>
        <a:bodyPr/>
        <a:lstStyle/>
        <a:p>
          <a:endParaRPr lang="en-US"/>
        </a:p>
      </dgm:t>
    </dgm:pt>
    <dgm:pt modelId="{5950461A-9C20-42D0-9F3A-7638B28A4533}">
      <dgm:prSet/>
      <dgm:spPr/>
      <dgm:t>
        <a:bodyPr/>
        <a:lstStyle/>
        <a:p>
          <a:r>
            <a:rPr lang="en-ZA"/>
            <a:t>Complete your Profile</a:t>
          </a:r>
          <a:endParaRPr lang="en-US"/>
        </a:p>
      </dgm:t>
    </dgm:pt>
    <dgm:pt modelId="{870D4180-93D3-4C07-AF84-C38F63E353DD}" type="parTrans" cxnId="{225BA6D7-3C9F-4F38-80B5-11A4FAA9C3A6}">
      <dgm:prSet/>
      <dgm:spPr/>
      <dgm:t>
        <a:bodyPr/>
        <a:lstStyle/>
        <a:p>
          <a:endParaRPr lang="en-US"/>
        </a:p>
      </dgm:t>
    </dgm:pt>
    <dgm:pt modelId="{1E627502-5564-42B2-B093-3732957C6750}" type="sibTrans" cxnId="{225BA6D7-3C9F-4F38-80B5-11A4FAA9C3A6}">
      <dgm:prSet/>
      <dgm:spPr/>
      <dgm:t>
        <a:bodyPr/>
        <a:lstStyle/>
        <a:p>
          <a:endParaRPr lang="en-US"/>
        </a:p>
      </dgm:t>
    </dgm:pt>
    <dgm:pt modelId="{F2C110F8-E6B1-446E-83BC-78ABE7982099}">
      <dgm:prSet/>
      <dgm:spPr/>
      <dgm:t>
        <a:bodyPr/>
        <a:lstStyle/>
        <a:p>
          <a:r>
            <a:rPr lang="en-ZA" dirty="0"/>
            <a:t>Browse Jobs</a:t>
          </a:r>
          <a:endParaRPr lang="en-US" dirty="0"/>
        </a:p>
      </dgm:t>
    </dgm:pt>
    <dgm:pt modelId="{C77309CA-C20A-49F5-9501-C8E23F2C15DE}" type="parTrans" cxnId="{6E30F0F7-2A4C-4933-93B2-22EA164AB048}">
      <dgm:prSet/>
      <dgm:spPr/>
      <dgm:t>
        <a:bodyPr/>
        <a:lstStyle/>
        <a:p>
          <a:endParaRPr lang="en-US"/>
        </a:p>
      </dgm:t>
    </dgm:pt>
    <dgm:pt modelId="{1A629240-20F4-4C63-A4C8-D37E9539B919}" type="sibTrans" cxnId="{6E30F0F7-2A4C-4933-93B2-22EA164AB048}">
      <dgm:prSet/>
      <dgm:spPr/>
      <dgm:t>
        <a:bodyPr/>
        <a:lstStyle/>
        <a:p>
          <a:endParaRPr lang="en-US"/>
        </a:p>
      </dgm:t>
    </dgm:pt>
    <dgm:pt modelId="{E3965193-DC13-40C8-A463-913F63F92547}">
      <dgm:prSet/>
      <dgm:spPr/>
      <dgm:t>
        <a:bodyPr/>
        <a:lstStyle/>
        <a:p>
          <a:r>
            <a:rPr lang="en-ZA"/>
            <a:t>View Job Details</a:t>
          </a:r>
          <a:endParaRPr lang="en-US"/>
        </a:p>
      </dgm:t>
    </dgm:pt>
    <dgm:pt modelId="{E104C914-6C9A-435A-9218-8A17EE8AB97F}" type="parTrans" cxnId="{FE0E44EC-4304-4F7F-8B1F-95A2CE5816E6}">
      <dgm:prSet/>
      <dgm:spPr/>
      <dgm:t>
        <a:bodyPr/>
        <a:lstStyle/>
        <a:p>
          <a:endParaRPr lang="en-US"/>
        </a:p>
      </dgm:t>
    </dgm:pt>
    <dgm:pt modelId="{A3017330-84DF-48E9-A1CA-92F27A8B0AEB}" type="sibTrans" cxnId="{FE0E44EC-4304-4F7F-8B1F-95A2CE5816E6}">
      <dgm:prSet/>
      <dgm:spPr/>
      <dgm:t>
        <a:bodyPr/>
        <a:lstStyle/>
        <a:p>
          <a:endParaRPr lang="en-US"/>
        </a:p>
      </dgm:t>
    </dgm:pt>
    <dgm:pt modelId="{46579C02-2114-486B-AA33-829D78A2F9AC}">
      <dgm:prSet/>
      <dgm:spPr/>
      <dgm:t>
        <a:bodyPr/>
        <a:lstStyle/>
        <a:p>
          <a:r>
            <a:rPr lang="en-ZA"/>
            <a:t>Apply for a Job</a:t>
          </a:r>
          <a:endParaRPr lang="en-US"/>
        </a:p>
      </dgm:t>
    </dgm:pt>
    <dgm:pt modelId="{ABDAC5D2-3FFC-48C1-B1DC-6CD87DB3B558}" type="parTrans" cxnId="{1B0919AC-6C49-43B0-AFC7-2A6C8738D3E4}">
      <dgm:prSet/>
      <dgm:spPr/>
      <dgm:t>
        <a:bodyPr/>
        <a:lstStyle/>
        <a:p>
          <a:endParaRPr lang="en-US"/>
        </a:p>
      </dgm:t>
    </dgm:pt>
    <dgm:pt modelId="{519EC8B2-CA05-42D6-9935-60A6489590B3}" type="sibTrans" cxnId="{1B0919AC-6C49-43B0-AFC7-2A6C8738D3E4}">
      <dgm:prSet/>
      <dgm:spPr/>
      <dgm:t>
        <a:bodyPr/>
        <a:lstStyle/>
        <a:p>
          <a:endParaRPr lang="en-US"/>
        </a:p>
      </dgm:t>
    </dgm:pt>
    <dgm:pt modelId="{3D082F8E-8E23-4C2E-A370-1883D1A23908}">
      <dgm:prSet/>
      <dgm:spPr/>
      <dgm:t>
        <a:bodyPr/>
        <a:lstStyle/>
        <a:p>
          <a:r>
            <a:rPr lang="en-ZA"/>
            <a:t>Troubleshooting</a:t>
          </a:r>
          <a:endParaRPr lang="en-US"/>
        </a:p>
      </dgm:t>
    </dgm:pt>
    <dgm:pt modelId="{55D9E457-1280-45E1-9DFF-EC1481698B7E}" type="parTrans" cxnId="{5989B113-3917-4B1B-B16C-0572B5F6BB8B}">
      <dgm:prSet/>
      <dgm:spPr/>
      <dgm:t>
        <a:bodyPr/>
        <a:lstStyle/>
        <a:p>
          <a:endParaRPr lang="en-US"/>
        </a:p>
      </dgm:t>
    </dgm:pt>
    <dgm:pt modelId="{E64CC78B-9DE1-4FFD-B39D-5BE7F8F32274}" type="sibTrans" cxnId="{5989B113-3917-4B1B-B16C-0572B5F6BB8B}">
      <dgm:prSet/>
      <dgm:spPr/>
      <dgm:t>
        <a:bodyPr/>
        <a:lstStyle/>
        <a:p>
          <a:endParaRPr lang="en-US"/>
        </a:p>
      </dgm:t>
    </dgm:pt>
    <dgm:pt modelId="{6175996C-0C85-4001-9838-6711FA4C0634}" type="pres">
      <dgm:prSet presAssocID="{6425E625-6BED-4AE7-BC86-AA3955CCF778}" presName="Name0" presStyleCnt="0">
        <dgm:presLayoutVars>
          <dgm:dir/>
          <dgm:animLvl val="lvl"/>
          <dgm:resizeHandles val="exact"/>
        </dgm:presLayoutVars>
      </dgm:prSet>
      <dgm:spPr/>
    </dgm:pt>
    <dgm:pt modelId="{2509C6F5-42E5-413D-B988-6A93B31BA7B5}" type="pres">
      <dgm:prSet presAssocID="{9DDCF54D-46AA-432D-A49B-A419AC03D162}" presName="linNode" presStyleCnt="0"/>
      <dgm:spPr/>
    </dgm:pt>
    <dgm:pt modelId="{835A249E-4B31-4186-A7E0-6EE98682EAA7}" type="pres">
      <dgm:prSet presAssocID="{9DDCF54D-46AA-432D-A49B-A419AC03D162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7E718B1C-2A28-468D-90CF-5E298A439729}" type="pres">
      <dgm:prSet presAssocID="{75F3FD34-A1CE-4163-A620-D61349608924}" presName="sp" presStyleCnt="0"/>
      <dgm:spPr/>
    </dgm:pt>
    <dgm:pt modelId="{5BBFB8A5-4BE8-4B6F-B4C1-DB530C99EB4F}" type="pres">
      <dgm:prSet presAssocID="{C7015C6F-6CEA-436F-BDF0-C28250697297}" presName="linNode" presStyleCnt="0"/>
      <dgm:spPr/>
    </dgm:pt>
    <dgm:pt modelId="{4C2E2A88-BF26-4C23-A7CD-3D9C3CCB5EA6}" type="pres">
      <dgm:prSet presAssocID="{C7015C6F-6CEA-436F-BDF0-C28250697297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BCFE00E1-D660-4F2D-98DF-3C53EFF584B7}" type="pres">
      <dgm:prSet presAssocID="{4CFA74E3-54FC-4857-BADA-7CAF8273CE73}" presName="sp" presStyleCnt="0"/>
      <dgm:spPr/>
    </dgm:pt>
    <dgm:pt modelId="{8F50D479-2E18-4D94-953E-AFA5A59FC4B7}" type="pres">
      <dgm:prSet presAssocID="{5950461A-9C20-42D0-9F3A-7638B28A4533}" presName="linNode" presStyleCnt="0"/>
      <dgm:spPr/>
    </dgm:pt>
    <dgm:pt modelId="{4482893E-9A84-482A-8033-D689283304D0}" type="pres">
      <dgm:prSet presAssocID="{5950461A-9C20-42D0-9F3A-7638B28A4533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00A798AA-3C93-4144-95AC-D1CD25FAA54E}" type="pres">
      <dgm:prSet presAssocID="{1E627502-5564-42B2-B093-3732957C6750}" presName="sp" presStyleCnt="0"/>
      <dgm:spPr/>
    </dgm:pt>
    <dgm:pt modelId="{4AB3FAEE-8FEA-4AE4-BBB2-7BBC95C702F8}" type="pres">
      <dgm:prSet presAssocID="{F2C110F8-E6B1-446E-83BC-78ABE7982099}" presName="linNode" presStyleCnt="0"/>
      <dgm:spPr/>
    </dgm:pt>
    <dgm:pt modelId="{A21F06BB-2746-46C0-9FE4-E51ADDE10B37}" type="pres">
      <dgm:prSet presAssocID="{F2C110F8-E6B1-446E-83BC-78ABE7982099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7FACEBA6-0637-47B2-B2E5-2F4EB57ADC6D}" type="pres">
      <dgm:prSet presAssocID="{1A629240-20F4-4C63-A4C8-D37E9539B919}" presName="sp" presStyleCnt="0"/>
      <dgm:spPr/>
    </dgm:pt>
    <dgm:pt modelId="{932C760B-A755-4771-A994-305C55BFD95C}" type="pres">
      <dgm:prSet presAssocID="{E3965193-DC13-40C8-A463-913F63F92547}" presName="linNode" presStyleCnt="0"/>
      <dgm:spPr/>
    </dgm:pt>
    <dgm:pt modelId="{23AFBD3A-0E17-4222-ADF7-43E3157E148C}" type="pres">
      <dgm:prSet presAssocID="{E3965193-DC13-40C8-A463-913F63F92547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E5361D48-9D57-4C1C-AB2D-A1121823035B}" type="pres">
      <dgm:prSet presAssocID="{A3017330-84DF-48E9-A1CA-92F27A8B0AEB}" presName="sp" presStyleCnt="0"/>
      <dgm:spPr/>
    </dgm:pt>
    <dgm:pt modelId="{FEB42BD2-FB7B-40AC-AA86-01F73E04085B}" type="pres">
      <dgm:prSet presAssocID="{46579C02-2114-486B-AA33-829D78A2F9AC}" presName="linNode" presStyleCnt="0"/>
      <dgm:spPr/>
    </dgm:pt>
    <dgm:pt modelId="{254F68CC-AE1E-4A7E-8D0F-88F7E22CAC58}" type="pres">
      <dgm:prSet presAssocID="{46579C02-2114-486B-AA33-829D78A2F9AC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C6740A29-9805-4B5C-B5F3-D14E31CDB0F6}" type="pres">
      <dgm:prSet presAssocID="{519EC8B2-CA05-42D6-9935-60A6489590B3}" presName="sp" presStyleCnt="0"/>
      <dgm:spPr/>
    </dgm:pt>
    <dgm:pt modelId="{56A8B987-AD8B-4D18-93D9-24E3EF7645DA}" type="pres">
      <dgm:prSet presAssocID="{3D082F8E-8E23-4C2E-A370-1883D1A23908}" presName="linNode" presStyleCnt="0"/>
      <dgm:spPr/>
    </dgm:pt>
    <dgm:pt modelId="{85615E4B-5892-41A5-81EB-B4AD961FF8D0}" type="pres">
      <dgm:prSet presAssocID="{3D082F8E-8E23-4C2E-A370-1883D1A23908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C5552E07-636F-4EED-BD8A-08E0DAAC4C83}" type="presOf" srcId="{3D082F8E-8E23-4C2E-A370-1883D1A23908}" destId="{85615E4B-5892-41A5-81EB-B4AD961FF8D0}" srcOrd="0" destOrd="0" presId="urn:microsoft.com/office/officeart/2005/8/layout/vList5"/>
    <dgm:cxn modelId="{5989B113-3917-4B1B-B16C-0572B5F6BB8B}" srcId="{6425E625-6BED-4AE7-BC86-AA3955CCF778}" destId="{3D082F8E-8E23-4C2E-A370-1883D1A23908}" srcOrd="6" destOrd="0" parTransId="{55D9E457-1280-45E1-9DFF-EC1481698B7E}" sibTransId="{E64CC78B-9DE1-4FFD-B39D-5BE7F8F32274}"/>
    <dgm:cxn modelId="{12EE1618-46A8-446D-BE65-D8F65B835966}" type="presOf" srcId="{6425E625-6BED-4AE7-BC86-AA3955CCF778}" destId="{6175996C-0C85-4001-9838-6711FA4C0634}" srcOrd="0" destOrd="0" presId="urn:microsoft.com/office/officeart/2005/8/layout/vList5"/>
    <dgm:cxn modelId="{F1D49B44-4A2F-4B3E-AF82-20F135655DB8}" srcId="{6425E625-6BED-4AE7-BC86-AA3955CCF778}" destId="{9DDCF54D-46AA-432D-A49B-A419AC03D162}" srcOrd="0" destOrd="0" parTransId="{3FA5300B-BBB2-4946-B188-E97E7B57C396}" sibTransId="{75F3FD34-A1CE-4163-A620-D61349608924}"/>
    <dgm:cxn modelId="{496CD346-0C61-4CCC-AA18-51806402E8BE}" type="presOf" srcId="{5950461A-9C20-42D0-9F3A-7638B28A4533}" destId="{4482893E-9A84-482A-8033-D689283304D0}" srcOrd="0" destOrd="0" presId="urn:microsoft.com/office/officeart/2005/8/layout/vList5"/>
    <dgm:cxn modelId="{5115F869-5EAF-4346-A664-F713A984DA15}" type="presOf" srcId="{E3965193-DC13-40C8-A463-913F63F92547}" destId="{23AFBD3A-0E17-4222-ADF7-43E3157E148C}" srcOrd="0" destOrd="0" presId="urn:microsoft.com/office/officeart/2005/8/layout/vList5"/>
    <dgm:cxn modelId="{EF8D9253-2AE0-46DD-8DBE-F20D9C59FE7F}" type="presOf" srcId="{9DDCF54D-46AA-432D-A49B-A419AC03D162}" destId="{835A249E-4B31-4186-A7E0-6EE98682EAA7}" srcOrd="0" destOrd="0" presId="urn:microsoft.com/office/officeart/2005/8/layout/vList5"/>
    <dgm:cxn modelId="{A42AB295-D3D8-4972-AF7A-7CAD434962A9}" srcId="{6425E625-6BED-4AE7-BC86-AA3955CCF778}" destId="{C7015C6F-6CEA-436F-BDF0-C28250697297}" srcOrd="1" destOrd="0" parTransId="{70C1C7BE-5CBF-45EB-8A69-0161C97A7B8E}" sibTransId="{4CFA74E3-54FC-4857-BADA-7CAF8273CE73}"/>
    <dgm:cxn modelId="{1A8F1BA2-8A0B-4865-9BFB-74FD04334DD0}" type="presOf" srcId="{F2C110F8-E6B1-446E-83BC-78ABE7982099}" destId="{A21F06BB-2746-46C0-9FE4-E51ADDE10B37}" srcOrd="0" destOrd="0" presId="urn:microsoft.com/office/officeart/2005/8/layout/vList5"/>
    <dgm:cxn modelId="{1B0919AC-6C49-43B0-AFC7-2A6C8738D3E4}" srcId="{6425E625-6BED-4AE7-BC86-AA3955CCF778}" destId="{46579C02-2114-486B-AA33-829D78A2F9AC}" srcOrd="5" destOrd="0" parTransId="{ABDAC5D2-3FFC-48C1-B1DC-6CD87DB3B558}" sibTransId="{519EC8B2-CA05-42D6-9935-60A6489590B3}"/>
    <dgm:cxn modelId="{1260F6AE-0939-49BA-BDEB-B4E9D3C41E43}" type="presOf" srcId="{C7015C6F-6CEA-436F-BDF0-C28250697297}" destId="{4C2E2A88-BF26-4C23-A7CD-3D9C3CCB5EA6}" srcOrd="0" destOrd="0" presId="urn:microsoft.com/office/officeart/2005/8/layout/vList5"/>
    <dgm:cxn modelId="{81FF59B5-23CB-4AA4-900C-6F89889E1F88}" type="presOf" srcId="{46579C02-2114-486B-AA33-829D78A2F9AC}" destId="{254F68CC-AE1E-4A7E-8D0F-88F7E22CAC58}" srcOrd="0" destOrd="0" presId="urn:microsoft.com/office/officeart/2005/8/layout/vList5"/>
    <dgm:cxn modelId="{225BA6D7-3C9F-4F38-80B5-11A4FAA9C3A6}" srcId="{6425E625-6BED-4AE7-BC86-AA3955CCF778}" destId="{5950461A-9C20-42D0-9F3A-7638B28A4533}" srcOrd="2" destOrd="0" parTransId="{870D4180-93D3-4C07-AF84-C38F63E353DD}" sibTransId="{1E627502-5564-42B2-B093-3732957C6750}"/>
    <dgm:cxn modelId="{FE0E44EC-4304-4F7F-8B1F-95A2CE5816E6}" srcId="{6425E625-6BED-4AE7-BC86-AA3955CCF778}" destId="{E3965193-DC13-40C8-A463-913F63F92547}" srcOrd="4" destOrd="0" parTransId="{E104C914-6C9A-435A-9218-8A17EE8AB97F}" sibTransId="{A3017330-84DF-48E9-A1CA-92F27A8B0AEB}"/>
    <dgm:cxn modelId="{6E30F0F7-2A4C-4933-93B2-22EA164AB048}" srcId="{6425E625-6BED-4AE7-BC86-AA3955CCF778}" destId="{F2C110F8-E6B1-446E-83BC-78ABE7982099}" srcOrd="3" destOrd="0" parTransId="{C77309CA-C20A-49F5-9501-C8E23F2C15DE}" sibTransId="{1A629240-20F4-4C63-A4C8-D37E9539B919}"/>
    <dgm:cxn modelId="{9367D7CF-E8B3-4053-A515-DEF2755DCBEC}" type="presParOf" srcId="{6175996C-0C85-4001-9838-6711FA4C0634}" destId="{2509C6F5-42E5-413D-B988-6A93B31BA7B5}" srcOrd="0" destOrd="0" presId="urn:microsoft.com/office/officeart/2005/8/layout/vList5"/>
    <dgm:cxn modelId="{E97F286D-F812-4C3C-88BF-49FD1F0263D7}" type="presParOf" srcId="{2509C6F5-42E5-413D-B988-6A93B31BA7B5}" destId="{835A249E-4B31-4186-A7E0-6EE98682EAA7}" srcOrd="0" destOrd="0" presId="urn:microsoft.com/office/officeart/2005/8/layout/vList5"/>
    <dgm:cxn modelId="{D75298FC-49CF-456A-90ED-3B6D09A98120}" type="presParOf" srcId="{6175996C-0C85-4001-9838-6711FA4C0634}" destId="{7E718B1C-2A28-468D-90CF-5E298A439729}" srcOrd="1" destOrd="0" presId="urn:microsoft.com/office/officeart/2005/8/layout/vList5"/>
    <dgm:cxn modelId="{9824F3FA-6E31-4B88-BA7F-AF4F4311D422}" type="presParOf" srcId="{6175996C-0C85-4001-9838-6711FA4C0634}" destId="{5BBFB8A5-4BE8-4B6F-B4C1-DB530C99EB4F}" srcOrd="2" destOrd="0" presId="urn:microsoft.com/office/officeart/2005/8/layout/vList5"/>
    <dgm:cxn modelId="{F7080AFC-AC61-4646-A47E-986F12CAD543}" type="presParOf" srcId="{5BBFB8A5-4BE8-4B6F-B4C1-DB530C99EB4F}" destId="{4C2E2A88-BF26-4C23-A7CD-3D9C3CCB5EA6}" srcOrd="0" destOrd="0" presId="urn:microsoft.com/office/officeart/2005/8/layout/vList5"/>
    <dgm:cxn modelId="{66FD298E-017D-4323-8182-007DB3DB957B}" type="presParOf" srcId="{6175996C-0C85-4001-9838-6711FA4C0634}" destId="{BCFE00E1-D660-4F2D-98DF-3C53EFF584B7}" srcOrd="3" destOrd="0" presId="urn:microsoft.com/office/officeart/2005/8/layout/vList5"/>
    <dgm:cxn modelId="{22C95124-68C2-4422-92A8-B83032B410E8}" type="presParOf" srcId="{6175996C-0C85-4001-9838-6711FA4C0634}" destId="{8F50D479-2E18-4D94-953E-AFA5A59FC4B7}" srcOrd="4" destOrd="0" presId="urn:microsoft.com/office/officeart/2005/8/layout/vList5"/>
    <dgm:cxn modelId="{D76A698D-0389-4C0F-AF67-1A3C69E18900}" type="presParOf" srcId="{8F50D479-2E18-4D94-953E-AFA5A59FC4B7}" destId="{4482893E-9A84-482A-8033-D689283304D0}" srcOrd="0" destOrd="0" presId="urn:microsoft.com/office/officeart/2005/8/layout/vList5"/>
    <dgm:cxn modelId="{8B651851-BCEA-4BB0-8ABC-4E99B5577874}" type="presParOf" srcId="{6175996C-0C85-4001-9838-6711FA4C0634}" destId="{00A798AA-3C93-4144-95AC-D1CD25FAA54E}" srcOrd="5" destOrd="0" presId="urn:microsoft.com/office/officeart/2005/8/layout/vList5"/>
    <dgm:cxn modelId="{B651B034-C32A-4495-AA6B-C67F43C8CFBE}" type="presParOf" srcId="{6175996C-0C85-4001-9838-6711FA4C0634}" destId="{4AB3FAEE-8FEA-4AE4-BBB2-7BBC95C702F8}" srcOrd="6" destOrd="0" presId="urn:microsoft.com/office/officeart/2005/8/layout/vList5"/>
    <dgm:cxn modelId="{33D3B721-2E26-4F8E-93AD-ED0704779245}" type="presParOf" srcId="{4AB3FAEE-8FEA-4AE4-BBB2-7BBC95C702F8}" destId="{A21F06BB-2746-46C0-9FE4-E51ADDE10B37}" srcOrd="0" destOrd="0" presId="urn:microsoft.com/office/officeart/2005/8/layout/vList5"/>
    <dgm:cxn modelId="{F2BB7DF6-5AB7-487A-86D0-928D7568E717}" type="presParOf" srcId="{6175996C-0C85-4001-9838-6711FA4C0634}" destId="{7FACEBA6-0637-47B2-B2E5-2F4EB57ADC6D}" srcOrd="7" destOrd="0" presId="urn:microsoft.com/office/officeart/2005/8/layout/vList5"/>
    <dgm:cxn modelId="{ECB7075E-38CF-4ED0-9025-8A373679E5EB}" type="presParOf" srcId="{6175996C-0C85-4001-9838-6711FA4C0634}" destId="{932C760B-A755-4771-A994-305C55BFD95C}" srcOrd="8" destOrd="0" presId="urn:microsoft.com/office/officeart/2005/8/layout/vList5"/>
    <dgm:cxn modelId="{7F508FE3-EB24-4894-AE86-9C59943F07D1}" type="presParOf" srcId="{932C760B-A755-4771-A994-305C55BFD95C}" destId="{23AFBD3A-0E17-4222-ADF7-43E3157E148C}" srcOrd="0" destOrd="0" presId="urn:microsoft.com/office/officeart/2005/8/layout/vList5"/>
    <dgm:cxn modelId="{67CB4C82-4C5B-4436-87D4-5911CEE96A81}" type="presParOf" srcId="{6175996C-0C85-4001-9838-6711FA4C0634}" destId="{E5361D48-9D57-4C1C-AB2D-A1121823035B}" srcOrd="9" destOrd="0" presId="urn:microsoft.com/office/officeart/2005/8/layout/vList5"/>
    <dgm:cxn modelId="{4F19E2FD-BDB9-4AC2-8830-4873BBECF143}" type="presParOf" srcId="{6175996C-0C85-4001-9838-6711FA4C0634}" destId="{FEB42BD2-FB7B-40AC-AA86-01F73E04085B}" srcOrd="10" destOrd="0" presId="urn:microsoft.com/office/officeart/2005/8/layout/vList5"/>
    <dgm:cxn modelId="{28525F80-0CBB-4C02-9797-9303264B93FD}" type="presParOf" srcId="{FEB42BD2-FB7B-40AC-AA86-01F73E04085B}" destId="{254F68CC-AE1E-4A7E-8D0F-88F7E22CAC58}" srcOrd="0" destOrd="0" presId="urn:microsoft.com/office/officeart/2005/8/layout/vList5"/>
    <dgm:cxn modelId="{391590AC-DDCB-4545-95BD-38A8474423C4}" type="presParOf" srcId="{6175996C-0C85-4001-9838-6711FA4C0634}" destId="{C6740A29-9805-4B5C-B5F3-D14E31CDB0F6}" srcOrd="11" destOrd="0" presId="urn:microsoft.com/office/officeart/2005/8/layout/vList5"/>
    <dgm:cxn modelId="{4DD4C110-7016-4015-A2EA-8B3162929385}" type="presParOf" srcId="{6175996C-0C85-4001-9838-6711FA4C0634}" destId="{56A8B987-AD8B-4D18-93D9-24E3EF7645DA}" srcOrd="12" destOrd="0" presId="urn:microsoft.com/office/officeart/2005/8/layout/vList5"/>
    <dgm:cxn modelId="{5FD8C026-C1E1-47EB-ADE6-15EC55B61C5E}" type="presParOf" srcId="{56A8B987-AD8B-4D18-93D9-24E3EF7645DA}" destId="{85615E4B-5892-41A5-81EB-B4AD961FF8D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A249E-4B31-4186-A7E0-6EE98682EAA7}">
      <dsp:nvSpPr>
        <dsp:cNvPr id="0" name=""/>
        <dsp:cNvSpPr/>
      </dsp:nvSpPr>
      <dsp:spPr>
        <a:xfrm>
          <a:off x="2876624" y="289"/>
          <a:ext cx="3236202" cy="46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How to Register</a:t>
          </a:r>
        </a:p>
      </dsp:txBody>
      <dsp:txXfrm>
        <a:off x="2899291" y="22956"/>
        <a:ext cx="3190868" cy="418997"/>
      </dsp:txXfrm>
    </dsp:sp>
    <dsp:sp modelId="{4C2E2A88-BF26-4C23-A7CD-3D9C3CCB5EA6}">
      <dsp:nvSpPr>
        <dsp:cNvPr id="0" name=""/>
        <dsp:cNvSpPr/>
      </dsp:nvSpPr>
      <dsp:spPr>
        <a:xfrm>
          <a:off x="2876624" y="487837"/>
          <a:ext cx="3236202" cy="46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/>
            <a:t>Your Dashboard</a:t>
          </a:r>
          <a:endParaRPr lang="en-US" sz="2300" kern="1200" dirty="0"/>
        </a:p>
      </dsp:txBody>
      <dsp:txXfrm>
        <a:off x="2899291" y="510504"/>
        <a:ext cx="3190868" cy="418997"/>
      </dsp:txXfrm>
    </dsp:sp>
    <dsp:sp modelId="{4482893E-9A84-482A-8033-D689283304D0}">
      <dsp:nvSpPr>
        <dsp:cNvPr id="0" name=""/>
        <dsp:cNvSpPr/>
      </dsp:nvSpPr>
      <dsp:spPr>
        <a:xfrm>
          <a:off x="2876624" y="975385"/>
          <a:ext cx="3236202" cy="46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Complete your Profile</a:t>
          </a:r>
          <a:endParaRPr lang="en-US" sz="2300" kern="1200"/>
        </a:p>
      </dsp:txBody>
      <dsp:txXfrm>
        <a:off x="2899291" y="998052"/>
        <a:ext cx="3190868" cy="418997"/>
      </dsp:txXfrm>
    </dsp:sp>
    <dsp:sp modelId="{A21F06BB-2746-46C0-9FE4-E51ADDE10B37}">
      <dsp:nvSpPr>
        <dsp:cNvPr id="0" name=""/>
        <dsp:cNvSpPr/>
      </dsp:nvSpPr>
      <dsp:spPr>
        <a:xfrm>
          <a:off x="2876624" y="1462932"/>
          <a:ext cx="3236202" cy="46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 dirty="0"/>
            <a:t>Browse Jobs</a:t>
          </a:r>
          <a:endParaRPr lang="en-US" sz="2300" kern="1200" dirty="0"/>
        </a:p>
      </dsp:txBody>
      <dsp:txXfrm>
        <a:off x="2899291" y="1485599"/>
        <a:ext cx="3190868" cy="418997"/>
      </dsp:txXfrm>
    </dsp:sp>
    <dsp:sp modelId="{23AFBD3A-0E17-4222-ADF7-43E3157E148C}">
      <dsp:nvSpPr>
        <dsp:cNvPr id="0" name=""/>
        <dsp:cNvSpPr/>
      </dsp:nvSpPr>
      <dsp:spPr>
        <a:xfrm>
          <a:off x="2876624" y="1950480"/>
          <a:ext cx="3236202" cy="46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View Job Details</a:t>
          </a:r>
          <a:endParaRPr lang="en-US" sz="2300" kern="1200"/>
        </a:p>
      </dsp:txBody>
      <dsp:txXfrm>
        <a:off x="2899291" y="1973147"/>
        <a:ext cx="3190868" cy="418997"/>
      </dsp:txXfrm>
    </dsp:sp>
    <dsp:sp modelId="{254F68CC-AE1E-4A7E-8D0F-88F7E22CAC58}">
      <dsp:nvSpPr>
        <dsp:cNvPr id="0" name=""/>
        <dsp:cNvSpPr/>
      </dsp:nvSpPr>
      <dsp:spPr>
        <a:xfrm>
          <a:off x="2876624" y="2438028"/>
          <a:ext cx="3236202" cy="46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Apply for a Job</a:t>
          </a:r>
          <a:endParaRPr lang="en-US" sz="2300" kern="1200"/>
        </a:p>
      </dsp:txBody>
      <dsp:txXfrm>
        <a:off x="2899291" y="2460695"/>
        <a:ext cx="3190868" cy="418997"/>
      </dsp:txXfrm>
    </dsp:sp>
    <dsp:sp modelId="{85615E4B-5892-41A5-81EB-B4AD961FF8D0}">
      <dsp:nvSpPr>
        <dsp:cNvPr id="0" name=""/>
        <dsp:cNvSpPr/>
      </dsp:nvSpPr>
      <dsp:spPr>
        <a:xfrm>
          <a:off x="2876624" y="2925576"/>
          <a:ext cx="3236202" cy="464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300" kern="1200"/>
            <a:t>Troubleshooting</a:t>
          </a:r>
          <a:endParaRPr lang="en-US" sz="2300" kern="1200"/>
        </a:p>
      </dsp:txBody>
      <dsp:txXfrm>
        <a:off x="2899291" y="2948243"/>
        <a:ext cx="3190868" cy="418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FADEE-5FFD-4E5D-A9F1-7FA4DEBE4A0E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12090-0883-4483-A823-666AD8BB520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637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12090-0883-4483-A823-666AD8BB520A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896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12090-0883-4483-A823-666AD8BB520A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9312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19212-8904-430F-D4B1-009001EC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0D8C74-8B9A-020F-FD7B-A6CCF8FBEB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BF4D22-4266-CD6A-A460-45BC51EE0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7E7B3-7767-6DD3-509B-B6A5CDFB57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12090-0883-4483-A823-666AD8BB520A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3100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46CA3-59A5-F788-E5FB-6AB201A97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F0BCD-83D0-6847-5C86-FB1061DBF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9D828-5375-C0A6-1396-23FFCC0BE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6C1F1-92E1-8A8D-1220-0E5AD5DBD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12090-0883-4483-A823-666AD8BB520A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3806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5A08A-6B85-25AD-4EF8-2F719AECE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0DF3A-686E-AEC2-B71F-BE39BBDF81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E0DECC-86DD-B3F1-803C-22E7CCBB1A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995FE-6660-A4C5-692A-40FC86F91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A12090-0883-4483-A823-666AD8BB520A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3545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0A24-0F22-0372-A313-AE6A61BAA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474FA8-3A08-9A99-880B-20323EFAE8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608D1-397E-0141-AD31-13E049C8B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6455-28E5-41C2-A3C3-86941B080DBF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27FF-5B75-0CFD-0571-BB61FB67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7DF17-F1A9-4F21-FA40-CF8F7D5A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6356-D939-4AC8-A677-85E132601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716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E10C-94F6-2831-E8FB-0F50D025D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208C1-7F78-720F-77B8-4A19490BC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9B77E-23CA-A90B-9E41-BC6FF60B3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6455-28E5-41C2-A3C3-86941B080DBF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B8E56-A338-2609-E358-E9EA0A21B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0294A-B4E2-4CC9-3FD2-F9B0948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6356-D939-4AC8-A677-85E132601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822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9809BF-C516-09D5-7CE1-DC9FE36CB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66BD16-DA46-AF36-CDC0-4F1138303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9D4DA-E65E-BDD8-9E99-4DF05AA85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6455-28E5-41C2-A3C3-86941B080DBF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6633A-715C-EDD1-825B-DFFB4B0A6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F2566-45DC-00D6-8CCB-53A05844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6356-D939-4AC8-A677-85E132601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7084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9D973-8CF9-9A32-7EF5-45C891CA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F83FE-BFEC-CC93-0731-77394B5C1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78CF6-A12F-972F-C8AF-3F2DB0FD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6455-28E5-41C2-A3C3-86941B080DBF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C0B46-DF10-D18A-73DA-9CF5EF353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3D258-5223-D8A8-0B21-F90973FF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6356-D939-4AC8-A677-85E132601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818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E9FC-862E-1E7B-12EF-D9E801CE8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17649-1732-D27B-5C2F-E29D26D0C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C19FA-3935-C1E7-70A8-C8F7B63D6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6455-28E5-41C2-A3C3-86941B080DBF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2DB13-AB17-FD09-C396-7A2A0D53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0A36E-6ABA-5EB8-F8DF-C26639F5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6356-D939-4AC8-A677-85E132601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545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6416-A74E-BC9B-C1DF-626BC7BF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87404-D8B3-13F9-B967-DA2CCEF6B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EF966-C9ED-FF05-5723-699C40D9D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6DAAA8-7455-ED33-0310-EEB2CC31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6455-28E5-41C2-A3C3-86941B080DBF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126FF-7BE0-1FC4-806C-E0C1038C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59674-C008-486B-D055-FB85EA2B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6356-D939-4AC8-A677-85E132601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07564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FA67-6FED-A19A-1E8F-D23A2A282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D5625-D0A1-BF9B-0C29-29E3960E9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2A1141-0DE8-40B6-8FE1-D3D8C45C9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7C700-48A7-0389-56ED-9D1913243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52BEB2-805D-B02D-6A5B-E1266CDD2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4B3C7B-77EC-80A6-908B-F4093771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6455-28E5-41C2-A3C3-86941B080DBF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58EF0-FF98-17C0-92EC-BDF1B092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0DE2BC-955F-F4F3-3EF1-546D1076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6356-D939-4AC8-A677-85E132601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7473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438E8-33A7-2BDE-7B34-965DE3175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5B5473-F22B-9C4F-9422-F6D50E66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6455-28E5-41C2-A3C3-86941B080DBF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4FC9DB-F248-E23E-F469-881FA7CA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BE56-7FD4-775F-67CB-83415FD2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6356-D939-4AC8-A677-85E132601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40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455B89-157F-F817-9EF9-CAE4D866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6455-28E5-41C2-A3C3-86941B080DBF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D597AF-AB9D-1693-9DD6-0D5A0DD2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FFD36-A71E-AFB4-644B-4B9261B2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6356-D939-4AC8-A677-85E132601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6723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05119-FF3B-A4B5-15E9-946835E2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5AF8C-7C00-FB38-C004-4A671CAAE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1F81CD-3DC8-8D34-E0F5-FDE1806A9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05476-C33A-09BD-FC02-B571A8C8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6455-28E5-41C2-A3C3-86941B080DBF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4D5E8-F729-356B-2499-D9ECBCE54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0196D-28AE-3583-F302-AB33A56D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6356-D939-4AC8-A677-85E132601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9187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2551-4C5B-FC45-5D94-6CCB53199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5B324A-7C97-7008-2057-7F98A699A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D34AA-235F-5F3E-C6DE-5A78D12B7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8405A-BEE1-68A2-DA97-AEA2A7A5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6455-28E5-41C2-A3C3-86941B080DBF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3973E-BC12-10C5-3BAA-431AF22B2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FF387-007C-400C-B2A3-DEEE13610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06356-D939-4AC8-A677-85E132601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01757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C263DB-96D9-BC3F-AA55-DE48CA0CD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E8110-5596-AE40-72C6-35C3C2469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8460C-437C-A976-16EC-D878B334A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956455-28E5-41C2-A3C3-86941B080DBF}" type="datetimeFigureOut">
              <a:rPr lang="en-ZA" smtClean="0"/>
              <a:t>2026/06/30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CA52-784B-C3DA-E932-B9AF59CBA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6F80C-7532-823F-5BC3-31E8830CF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F06356-D939-4AC8-A677-85E132601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27690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hyperlink" Target="mailto:enquiries@overstrand.gov.za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quiries@overstrand.gov.z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overstrand.gov.z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mailto:enquiries@overstrand.gov.za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nquiries@overstrand.gov.z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overstrand.gov.z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overstrand.gov.z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overstrand.gov.za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overstrand.gov.z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nquiries@overstrand.gov.z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12E73F-59D6-AE7C-F455-1B73504A9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853" y="3517167"/>
            <a:ext cx="3414356" cy="179253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1" name="Content Placeholder 2">
            <a:extLst>
              <a:ext uri="{FF2B5EF4-FFF2-40B4-BE49-F238E27FC236}">
                <a16:creationId xmlns:a16="http://schemas.microsoft.com/office/drawing/2014/main" id="{0CFC4F5A-561A-954E-C2E8-2AE4E20824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956086"/>
              </p:ext>
            </p:extLst>
          </p:nvPr>
        </p:nvGraphicFramePr>
        <p:xfrm>
          <a:off x="1601272" y="2440746"/>
          <a:ext cx="8989451" cy="339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E3477FC-5E4E-4DE6-E75C-FC18DBB35FAA}"/>
              </a:ext>
            </a:extLst>
          </p:cNvPr>
          <p:cNvSpPr txBox="1"/>
          <p:nvPr/>
        </p:nvSpPr>
        <p:spPr>
          <a:xfrm>
            <a:off x="-1" y="6581001"/>
            <a:ext cx="12191999" cy="2769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Contact us:     |  Log a service requests via the Citizen App  |   Send an e-mail to </a:t>
            </a:r>
            <a:r>
              <a:rPr lang="en-US" sz="1200">
                <a:solidFill>
                  <a:schemeClr val="bg1">
                    <a:lumMod val="9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enquiries@overstrand.gov.za</a:t>
            </a:r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     |</a:t>
            </a:r>
            <a:endParaRPr lang="en-ZA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3ABE61-89A2-7EFA-DBE1-C9003CDF5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115183"/>
            <a:ext cx="10515600" cy="1325563"/>
          </a:xfrm>
        </p:spPr>
        <p:txBody>
          <a:bodyPr/>
          <a:lstStyle/>
          <a:p>
            <a:r>
              <a:rPr lang="en-US" dirty="0"/>
              <a:t>The Overstrand Job Application User Guide </a:t>
            </a:r>
            <a:br>
              <a:rPr lang="en-US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3679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EB8F5C-47B5-D043-B8BA-9C3F366F6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63B43A-530E-FC4A-0B3B-10A3F3A4F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B090241-810F-7E13-A4A9-0ECDCA0C8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98B8AF-8129-999B-0A91-DEAEB59EC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13" y="2144109"/>
            <a:ext cx="4084019" cy="214411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6DEDF105-6077-8BDC-CFEC-F3B30AA41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B324E-6306-4373-2B1B-3ED499B98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271" y="1679643"/>
            <a:ext cx="6172199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600" b="1" dirty="0"/>
              <a:t>Started but did not submit</a:t>
            </a:r>
          </a:p>
          <a:p>
            <a:r>
              <a:rPr lang="en-ZA" sz="1600" dirty="0"/>
              <a:t>Sign in and return to the job.</a:t>
            </a:r>
          </a:p>
          <a:p>
            <a:r>
              <a:rPr lang="en-ZA" sz="1600" dirty="0"/>
              <a:t>Complete missing requirements and submit before the closing date.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ZA" sz="1600" b="1" dirty="0"/>
              <a:t>Common mistakes</a:t>
            </a:r>
          </a:p>
          <a:p>
            <a:pPr>
              <a:lnSpc>
                <a:spcPct val="150000"/>
              </a:lnSpc>
            </a:pPr>
            <a:r>
              <a:rPr lang="en-ZA" sz="1600" dirty="0"/>
              <a:t>Using a different email address from the one used to register.</a:t>
            </a:r>
          </a:p>
          <a:p>
            <a:pPr>
              <a:lnSpc>
                <a:spcPct val="150000"/>
              </a:lnSpc>
            </a:pPr>
            <a:r>
              <a:rPr lang="en-ZA" sz="1600" dirty="0"/>
              <a:t>Leaving profile sections incomplete.</a:t>
            </a:r>
          </a:p>
          <a:p>
            <a:pPr>
              <a:lnSpc>
                <a:spcPct val="150000"/>
              </a:lnSpc>
            </a:pPr>
            <a:r>
              <a:rPr lang="en-ZA" sz="1600" dirty="0"/>
              <a:t>Uploading unclear photos or unreadable documents.</a:t>
            </a:r>
          </a:p>
          <a:p>
            <a:pPr>
              <a:lnSpc>
                <a:spcPct val="150000"/>
              </a:lnSpc>
            </a:pPr>
            <a:r>
              <a:rPr lang="en-ZA" sz="1600" dirty="0"/>
              <a:t>Starting an application but not submitting it.</a:t>
            </a:r>
          </a:p>
          <a:p>
            <a:pPr>
              <a:lnSpc>
                <a:spcPct val="150000"/>
              </a:lnSpc>
            </a:pPr>
            <a:r>
              <a:rPr lang="en-ZA" sz="1600" dirty="0"/>
              <a:t>Applying close to the deadline and running out of time.</a:t>
            </a:r>
          </a:p>
          <a:p>
            <a:endParaRPr lang="en-ZA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C66DD-966C-E180-3D10-FDF67189F06A}"/>
              </a:ext>
            </a:extLst>
          </p:cNvPr>
          <p:cNvSpPr txBox="1"/>
          <p:nvPr/>
        </p:nvSpPr>
        <p:spPr>
          <a:xfrm>
            <a:off x="-1" y="6581001"/>
            <a:ext cx="12191999" cy="2769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Contact us:     |  Log a service requests via the Citizen App  |   Send an e-mail to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enquiries@overstrand.gov.za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    |</a:t>
            </a:r>
            <a:endParaRPr lang="en-ZA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9D9721-D6ED-7E89-9016-BB21A74E0E1C}"/>
              </a:ext>
            </a:extLst>
          </p:cNvPr>
          <p:cNvSpPr txBox="1">
            <a:spLocks/>
          </p:cNvSpPr>
          <p:nvPr/>
        </p:nvSpPr>
        <p:spPr>
          <a:xfrm rot="5400000">
            <a:off x="8377765" y="3043769"/>
            <a:ext cx="6858000" cy="77046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Troubleshooting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935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08BBC2-BED1-5A00-D222-C66D806E4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872F74C-B9D0-E19B-D49A-9C0BB3688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F098E8F-2BF5-1939-7A81-0EEF7ABC6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85E58E-092C-2757-5145-5F302AD76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66" y="650160"/>
            <a:ext cx="3414356" cy="179253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E54CC3A6-527E-0CD3-61ED-EA347E7A3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9A22B-507F-5563-23AC-EECACF28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377765" y="3043769"/>
            <a:ext cx="6858000" cy="770466"/>
          </a:xfr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How To Register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26E16-C496-C571-9A2C-60DFC24C2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566" y="2962655"/>
            <a:ext cx="8989451" cy="339019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2200" dirty="0"/>
              <a:t>Go to the Overstrand Municipality website at </a:t>
            </a:r>
            <a:r>
              <a:rPr lang="en-ZA" sz="2200" b="1" u="sng" dirty="0"/>
              <a:t>www.overstrand.gov.za/vacancies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Select ‘Register’ if you do not have an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200" dirty="0"/>
              <a:t>Enter your email address, mobile number and create a password</a:t>
            </a:r>
            <a:endParaRPr lang="en-ZA" sz="2200" b="1" u="sng" dirty="0"/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Follow the prompts to verify your email address or enter the OTP sent to your mobile number to complete your registration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2200" dirty="0"/>
              <a:t>You can now sign in using your email address and password.</a:t>
            </a:r>
            <a:br>
              <a:rPr lang="en-ZA" sz="2200" dirty="0"/>
            </a:br>
            <a:r>
              <a:rPr lang="en-ZA" sz="2200" dirty="0"/>
              <a:t>You will be taken to your Dashboard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6CDCEC-E063-A0F9-10CF-FC355ECE14D8}"/>
              </a:ext>
            </a:extLst>
          </p:cNvPr>
          <p:cNvSpPr txBox="1"/>
          <p:nvPr/>
        </p:nvSpPr>
        <p:spPr>
          <a:xfrm>
            <a:off x="-1" y="6581001"/>
            <a:ext cx="12191999" cy="2769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Contact us:     |  Log a service requests via the Citizen App  |   Send an e-mail to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enquiries@overstrand.gov.za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    |</a:t>
            </a:r>
            <a:endParaRPr lang="en-ZA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0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C1E75D-B07E-CFE2-5D09-3AB148223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DC875D2-A34F-911D-22D7-70DB93F5D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56375" cy="144709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387805-8907-99EF-F52B-C8F62EB81091}"/>
              </a:ext>
            </a:extLst>
          </p:cNvPr>
          <p:cNvSpPr txBox="1"/>
          <p:nvPr/>
        </p:nvSpPr>
        <p:spPr>
          <a:xfrm>
            <a:off x="-1" y="6581001"/>
            <a:ext cx="12191999" cy="2769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Contact us:     |  Log a service requests via the Citizen App  |   Send an e-mail to </a:t>
            </a:r>
            <a:r>
              <a:rPr lang="en-US" sz="120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enquiries@overstrand.gov.za</a:t>
            </a:r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     |</a:t>
            </a:r>
            <a:endParaRPr lang="en-ZA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7B717-D20D-CBC8-F604-19EC6AA8D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34477"/>
            <a:ext cx="9000066" cy="524652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08CB64-DEAB-0753-9D18-5F63C877AF0F}"/>
              </a:ext>
            </a:extLst>
          </p:cNvPr>
          <p:cNvSpPr txBox="1">
            <a:spLocks/>
          </p:cNvSpPr>
          <p:nvPr/>
        </p:nvSpPr>
        <p:spPr>
          <a:xfrm rot="5400000">
            <a:off x="8377765" y="3043769"/>
            <a:ext cx="6858000" cy="77046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Your Dashboard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0DC810-A643-5292-7447-B8EF570BE513}"/>
              </a:ext>
            </a:extLst>
          </p:cNvPr>
          <p:cNvSpPr txBox="1"/>
          <p:nvPr/>
        </p:nvSpPr>
        <p:spPr>
          <a:xfrm>
            <a:off x="626811" y="3657657"/>
            <a:ext cx="246373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(Example data used for purpose of illustration)</a:t>
            </a:r>
            <a:endParaRPr lang="en-ZA" sz="7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9A2D46-EF5F-AE12-C055-703F3B32DCAD}"/>
              </a:ext>
            </a:extLst>
          </p:cNvPr>
          <p:cNvSpPr txBox="1"/>
          <p:nvPr/>
        </p:nvSpPr>
        <p:spPr>
          <a:xfrm>
            <a:off x="1358321" y="1900358"/>
            <a:ext cx="1601350" cy="228927"/>
          </a:xfrm>
          <a:prstGeom prst="rect">
            <a:avLst/>
          </a:prstGeom>
          <a:solidFill>
            <a:srgbClr val="FCFDFE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xxxxxx</a:t>
            </a:r>
            <a:endParaRPr lang="en-ZA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61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AE861E-9118-8471-A67D-F0584D34B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36114DA-9EE2-9388-BEFD-A5B4E308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92ED581-D7BC-2A73-3F8D-5F0A84E22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81286D-C41F-36A9-0B81-BAD8C7C7E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68" y="1456"/>
            <a:ext cx="2023533" cy="106235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004180D7-F5F8-B0F8-6294-811FB4AF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9FF0AC-ACE4-8EA7-2FD2-C6B17DF8E2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16108"/>
            <a:ext cx="6874826" cy="58917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B11E28-D207-99D2-CAF2-77D570CB4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377765" y="3043769"/>
            <a:ext cx="6858000" cy="770466"/>
          </a:xfr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Complete your Profile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C63359-B76A-1FCC-E6C1-6A5E27011D32}"/>
              </a:ext>
            </a:extLst>
          </p:cNvPr>
          <p:cNvSpPr txBox="1"/>
          <p:nvPr/>
        </p:nvSpPr>
        <p:spPr>
          <a:xfrm>
            <a:off x="-1" y="6581001"/>
            <a:ext cx="12191999" cy="2769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Contact us:     |  Log a service requests via the Citizen App  |   Send an e-mail to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enquiries@overstrand.gov.za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    |</a:t>
            </a:r>
            <a:endParaRPr lang="en-ZA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56DDE-5FA2-32BF-DDB8-A87A08AF38E4}"/>
              </a:ext>
            </a:extLst>
          </p:cNvPr>
          <p:cNvSpPr txBox="1"/>
          <p:nvPr/>
        </p:nvSpPr>
        <p:spPr>
          <a:xfrm>
            <a:off x="6874827" y="2259449"/>
            <a:ext cx="4546704" cy="265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ZA" sz="16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 Open your Profile.</a:t>
            </a:r>
          </a:p>
          <a:p>
            <a:pPr marL="0" marR="0" indent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ZA" sz="16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 Proceed to complete </a:t>
            </a:r>
            <a:r>
              <a:rPr lang="en-ZA" sz="1600" dirty="0">
                <a:solidFill>
                  <a:schemeClr val="bg2">
                    <a:lumMod val="10000"/>
                  </a:schemeClr>
                </a:solidFill>
              </a:rPr>
              <a:t>your</a:t>
            </a:r>
            <a:r>
              <a:rPr lang="en-ZA" sz="16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 profile.</a:t>
            </a:r>
          </a:p>
          <a:p>
            <a:pPr marL="0" marR="0" indent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ZA" sz="16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 Complete all sections required for your profile.</a:t>
            </a:r>
          </a:p>
          <a:p>
            <a:pPr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ZA" sz="16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 </a:t>
            </a:r>
            <a:r>
              <a:rPr lang="en-ZA" sz="1600" dirty="0"/>
              <a:t>Headers indicate which section is currently</a:t>
            </a:r>
            <a:br>
              <a:rPr lang="en-ZA" sz="1600" dirty="0"/>
            </a:br>
            <a:r>
              <a:rPr lang="en-ZA" sz="1600" dirty="0"/>
              <a:t> being completed</a:t>
            </a:r>
            <a:r>
              <a:rPr lang="en-ZA" sz="16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.</a:t>
            </a:r>
          </a:p>
          <a:p>
            <a:pPr marL="0" marR="0" indent="0" algn="l">
              <a:lnSpc>
                <a:spcPct val="150000"/>
              </a:lnSpc>
              <a:spcAft>
                <a:spcPts val="600"/>
              </a:spcAft>
            </a:pPr>
            <a:r>
              <a:rPr lang="en-ZA" sz="1600" dirty="0">
                <a:solidFill>
                  <a:schemeClr val="bg2">
                    <a:lumMod val="10000"/>
                  </a:schemeClr>
                </a:solidFill>
              </a:rPr>
              <a:t>5. </a:t>
            </a:r>
            <a:r>
              <a:rPr lang="en-ZA" sz="1600" b="0" i="0" dirty="0">
                <a:solidFill>
                  <a:schemeClr val="bg2">
                    <a:lumMod val="10000"/>
                  </a:schemeClr>
                </a:solidFill>
                <a:effectLst/>
              </a:rPr>
              <a:t>Save each section before moving 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CC8AF-C85F-E562-47CE-B8948E9767AD}"/>
              </a:ext>
            </a:extLst>
          </p:cNvPr>
          <p:cNvSpPr txBox="1"/>
          <p:nvPr/>
        </p:nvSpPr>
        <p:spPr>
          <a:xfrm>
            <a:off x="659485" y="425591"/>
            <a:ext cx="1761485" cy="276999"/>
          </a:xfrm>
          <a:prstGeom prst="rect">
            <a:avLst/>
          </a:prstGeom>
          <a:solidFill>
            <a:srgbClr val="FCFDFE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Your Name</a:t>
            </a:r>
            <a:endParaRPr lang="en-ZA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6AEBF1-BD6C-BC48-EBDF-900CE7544D7F}"/>
              </a:ext>
            </a:extLst>
          </p:cNvPr>
          <p:cNvSpPr txBox="1"/>
          <p:nvPr/>
        </p:nvSpPr>
        <p:spPr>
          <a:xfrm>
            <a:off x="770467" y="1701012"/>
            <a:ext cx="1761485" cy="200055"/>
          </a:xfrm>
          <a:prstGeom prst="rect">
            <a:avLst/>
          </a:prstGeom>
          <a:solidFill>
            <a:srgbClr val="FCFDFE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xxxxxx</a:t>
            </a:r>
            <a:endParaRPr lang="en-ZA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DC1BF6-1AEC-BD2E-CBD2-08D8BDBA3D8F}"/>
              </a:ext>
            </a:extLst>
          </p:cNvPr>
          <p:cNvSpPr txBox="1"/>
          <p:nvPr/>
        </p:nvSpPr>
        <p:spPr>
          <a:xfrm>
            <a:off x="3437413" y="1701011"/>
            <a:ext cx="1761485" cy="200055"/>
          </a:xfrm>
          <a:prstGeom prst="rect">
            <a:avLst/>
          </a:prstGeom>
          <a:solidFill>
            <a:srgbClr val="FCFDFE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xxxxxx</a:t>
            </a:r>
            <a:endParaRPr lang="en-ZA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1CCD2C-2C22-0BAD-223A-F0ACE9829124}"/>
              </a:ext>
            </a:extLst>
          </p:cNvPr>
          <p:cNvSpPr txBox="1"/>
          <p:nvPr/>
        </p:nvSpPr>
        <p:spPr>
          <a:xfrm>
            <a:off x="770466" y="2044081"/>
            <a:ext cx="1761485" cy="200055"/>
          </a:xfrm>
          <a:prstGeom prst="rect">
            <a:avLst/>
          </a:prstGeom>
          <a:solidFill>
            <a:srgbClr val="FCFDFE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xxxxxx</a:t>
            </a:r>
            <a:endParaRPr lang="en-ZA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B9284F-8DF8-8CF4-CAF1-3F0D66D8BC01}"/>
              </a:ext>
            </a:extLst>
          </p:cNvPr>
          <p:cNvSpPr txBox="1"/>
          <p:nvPr/>
        </p:nvSpPr>
        <p:spPr>
          <a:xfrm>
            <a:off x="3437413" y="2074173"/>
            <a:ext cx="1761485" cy="200055"/>
          </a:xfrm>
          <a:prstGeom prst="rect">
            <a:avLst/>
          </a:prstGeom>
          <a:solidFill>
            <a:srgbClr val="FCFDFE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xxxxxx</a:t>
            </a:r>
            <a:endParaRPr lang="en-ZA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B4EC11-3D32-B538-2AFA-A3A7C155AFED}"/>
              </a:ext>
            </a:extLst>
          </p:cNvPr>
          <p:cNvSpPr txBox="1"/>
          <p:nvPr/>
        </p:nvSpPr>
        <p:spPr>
          <a:xfrm>
            <a:off x="659485" y="2795613"/>
            <a:ext cx="1761485" cy="200055"/>
          </a:xfrm>
          <a:prstGeom prst="rect">
            <a:avLst/>
          </a:prstGeom>
          <a:solidFill>
            <a:srgbClr val="FCFDFE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xxxxxx</a:t>
            </a:r>
            <a:endParaRPr lang="en-ZA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B5A97E-FD3D-9046-8E28-D1117AAE1FC5}"/>
              </a:ext>
            </a:extLst>
          </p:cNvPr>
          <p:cNvSpPr txBox="1"/>
          <p:nvPr/>
        </p:nvSpPr>
        <p:spPr>
          <a:xfrm>
            <a:off x="3437413" y="2795612"/>
            <a:ext cx="1761485" cy="200055"/>
          </a:xfrm>
          <a:prstGeom prst="rect">
            <a:avLst/>
          </a:prstGeom>
          <a:solidFill>
            <a:srgbClr val="FCFDFE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xxxxxx</a:t>
            </a:r>
            <a:endParaRPr lang="en-ZA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E009D2-DDA6-F297-FD45-2B6BDE0AB1F2}"/>
              </a:ext>
            </a:extLst>
          </p:cNvPr>
          <p:cNvSpPr txBox="1"/>
          <p:nvPr/>
        </p:nvSpPr>
        <p:spPr>
          <a:xfrm>
            <a:off x="718960" y="3482801"/>
            <a:ext cx="1761485" cy="200055"/>
          </a:xfrm>
          <a:prstGeom prst="rect">
            <a:avLst/>
          </a:prstGeom>
          <a:solidFill>
            <a:srgbClr val="FCFDFE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xxxxxx</a:t>
            </a:r>
            <a:endParaRPr lang="en-ZA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20BC29-0C4A-D811-0B4A-0699FE6A6C40}"/>
              </a:ext>
            </a:extLst>
          </p:cNvPr>
          <p:cNvSpPr txBox="1"/>
          <p:nvPr/>
        </p:nvSpPr>
        <p:spPr>
          <a:xfrm>
            <a:off x="718960" y="5613038"/>
            <a:ext cx="1095441" cy="165335"/>
          </a:xfrm>
          <a:prstGeom prst="rect">
            <a:avLst/>
          </a:prstGeom>
          <a:solidFill>
            <a:srgbClr val="FCFDFE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xxxxxx</a:t>
            </a:r>
            <a:endParaRPr lang="en-ZA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1E6017-1A3E-698E-0090-249BF6190745}"/>
              </a:ext>
            </a:extLst>
          </p:cNvPr>
          <p:cNvSpPr txBox="1"/>
          <p:nvPr/>
        </p:nvSpPr>
        <p:spPr>
          <a:xfrm>
            <a:off x="2522780" y="5621505"/>
            <a:ext cx="1095441" cy="165335"/>
          </a:xfrm>
          <a:prstGeom prst="rect">
            <a:avLst/>
          </a:prstGeom>
          <a:solidFill>
            <a:srgbClr val="FCFDFE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xxxxxx</a:t>
            </a:r>
            <a:endParaRPr lang="en-ZA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B8859D-CEDA-9F64-27B2-E41ED223996E}"/>
              </a:ext>
            </a:extLst>
          </p:cNvPr>
          <p:cNvSpPr txBox="1"/>
          <p:nvPr/>
        </p:nvSpPr>
        <p:spPr>
          <a:xfrm>
            <a:off x="4425383" y="5613037"/>
            <a:ext cx="1095441" cy="165335"/>
          </a:xfrm>
          <a:prstGeom prst="rect">
            <a:avLst/>
          </a:prstGeom>
          <a:solidFill>
            <a:srgbClr val="FCFDFE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chemeClr val="bg1">
                    <a:lumMod val="50000"/>
                  </a:schemeClr>
                </a:solidFill>
              </a:rPr>
              <a:t>xxxxxx</a:t>
            </a:r>
            <a:endParaRPr lang="en-ZA" sz="7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6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D0133-1206-8461-2744-8C9FF82C7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7AA3093-7019-400B-F976-A3B67AB659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D5EE307-F071-24E2-1C52-940D9DBA3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E9F67D-72D3-4A8D-FD61-6261812AB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68" y="1456"/>
            <a:ext cx="2023533" cy="106235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A3C56381-FD22-F1F1-F54F-FD487D2F3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2A97A-AA33-F2C7-F188-1B270098D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377765" y="3043769"/>
            <a:ext cx="6858000" cy="770466"/>
          </a:xfr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Browse Jobs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A781A3-1884-1A85-E9AE-FCA77B1641CE}"/>
              </a:ext>
            </a:extLst>
          </p:cNvPr>
          <p:cNvSpPr txBox="1"/>
          <p:nvPr/>
        </p:nvSpPr>
        <p:spPr>
          <a:xfrm>
            <a:off x="-1" y="6581001"/>
            <a:ext cx="12191999" cy="2769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Contact us:     |  Log a service requests via the Citizen App  |   Send an e-mail to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enquiries@overstrand.gov.za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    |</a:t>
            </a:r>
            <a:endParaRPr lang="en-ZA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DF4E82-0DC2-8EFE-EE14-36776ACFC734}"/>
              </a:ext>
            </a:extLst>
          </p:cNvPr>
          <p:cNvSpPr txBox="1"/>
          <p:nvPr/>
        </p:nvSpPr>
        <p:spPr>
          <a:xfrm>
            <a:off x="7181419" y="2329377"/>
            <a:ext cx="4300682" cy="1298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Open up ‘</a:t>
            </a:r>
            <a:r>
              <a:rPr lang="en-US"/>
              <a:t>Available Jobs</a:t>
            </a:r>
            <a:r>
              <a:rPr lang="en-US" dirty="0"/>
              <a:t>’</a:t>
            </a:r>
            <a:r>
              <a:rPr lang="en-ZA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View the available jobs.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ZA" dirty="0"/>
              <a:t>Open the job you want to apply for.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91B0F-869B-99B6-4021-71A880F6D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08" y="1264224"/>
            <a:ext cx="7126026" cy="50213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FB4EF9-77A3-7F34-6A04-5EAD77F98322}"/>
              </a:ext>
            </a:extLst>
          </p:cNvPr>
          <p:cNvSpPr txBox="1"/>
          <p:nvPr/>
        </p:nvSpPr>
        <p:spPr>
          <a:xfrm>
            <a:off x="1557352" y="1822470"/>
            <a:ext cx="480111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(Example data used for purpose of illustration)</a:t>
            </a:r>
            <a:endParaRPr lang="en-ZA" sz="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298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8A3000-93A6-6B9F-07B0-4989CB8A4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504379E-84BD-98A6-F99A-E5A1A50EE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0F60C7D-E331-11F2-2AAB-5B9C52099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AE813B-0299-A847-3A85-9869C06A5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68" y="1456"/>
            <a:ext cx="2023533" cy="106235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2A820FF5-96C6-034D-E021-DBB411607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E4B51-254B-D9CF-C561-6E01A05B3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377765" y="3043769"/>
            <a:ext cx="6858000" cy="770466"/>
          </a:xfr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View Job Details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4C9661-100C-ED3B-3992-ACD79473CB90}"/>
              </a:ext>
            </a:extLst>
          </p:cNvPr>
          <p:cNvSpPr txBox="1"/>
          <p:nvPr/>
        </p:nvSpPr>
        <p:spPr>
          <a:xfrm>
            <a:off x="-1" y="6581001"/>
            <a:ext cx="12191999" cy="2769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Contact us:     |  Log a service requests via the Citizen App  |   Send an e-mail to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enquiries@overstrand.gov.za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    |</a:t>
            </a:r>
            <a:endParaRPr lang="en-ZA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370DC-EC3F-6523-F869-1C0A39CE3B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50893"/>
            <a:ext cx="8169348" cy="4519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B9A6B3-27D1-BABB-4B86-9032920B6E56}"/>
              </a:ext>
            </a:extLst>
          </p:cNvPr>
          <p:cNvSpPr txBox="1"/>
          <p:nvPr/>
        </p:nvSpPr>
        <p:spPr>
          <a:xfrm>
            <a:off x="1131437" y="1944054"/>
            <a:ext cx="246373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b="1" dirty="0">
                <a:solidFill>
                  <a:srgbClr val="FF0000"/>
                </a:solidFill>
              </a:rPr>
              <a:t>(Example data used for purpose of illustration)</a:t>
            </a:r>
            <a:endParaRPr lang="en-ZA" sz="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3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5C00C4-F4CF-F955-01FB-97C0457928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4AB13F5-D7F5-AF3F-7711-7990A76E2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F9B67B8-0486-323D-A7F9-1A20C49F2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EE4B47-94CF-E5F2-575A-2F49228A5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568" y="1456"/>
            <a:ext cx="2023533" cy="106235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1" name="Arc 30">
            <a:extLst>
              <a:ext uri="{FF2B5EF4-FFF2-40B4-BE49-F238E27FC236}">
                <a16:creationId xmlns:a16="http://schemas.microsoft.com/office/drawing/2014/main" id="{5A13CBD3-CCFB-9208-3D08-73D1B6F25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AA0D92-686D-42F7-0AEB-F029BC47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8377765" y="3043769"/>
            <a:ext cx="6858000" cy="770466"/>
          </a:xfr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Apply for a Job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39E33-914D-B565-D93A-83DFFDD5B5DA}"/>
              </a:ext>
            </a:extLst>
          </p:cNvPr>
          <p:cNvSpPr txBox="1"/>
          <p:nvPr/>
        </p:nvSpPr>
        <p:spPr>
          <a:xfrm>
            <a:off x="-1" y="6581001"/>
            <a:ext cx="12191999" cy="2769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Contact us:     |  Log a service requests via the Citizen App  |   Send an e-mail to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enquiries@overstrand.gov.za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    |</a:t>
            </a:r>
            <a:endParaRPr lang="en-ZA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E88EF-CB52-165A-EC70-031DF70BA950}"/>
              </a:ext>
            </a:extLst>
          </p:cNvPr>
          <p:cNvSpPr txBox="1"/>
          <p:nvPr/>
        </p:nvSpPr>
        <p:spPr>
          <a:xfrm>
            <a:off x="6798733" y="2259449"/>
            <a:ext cx="46227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ZA"/>
              <a:t>Download, complete </a:t>
            </a:r>
            <a:r>
              <a:rPr lang="en-ZA" dirty="0"/>
              <a:t>and sign the application form (scan when done).</a:t>
            </a:r>
          </a:p>
          <a:p>
            <a:pPr marL="342900" indent="-342900">
              <a:buFont typeface="+mj-lt"/>
              <a:buAutoNum type="arabicPeriod"/>
            </a:pPr>
            <a:endParaRPr lang="en-ZA" dirty="0"/>
          </a:p>
          <a:p>
            <a:pPr marL="342900" indent="-342900">
              <a:buFont typeface="+mj-lt"/>
              <a:buAutoNum type="arabicPeriod"/>
            </a:pPr>
            <a:r>
              <a:rPr lang="en-ZA" dirty="0"/>
              <a:t>Upload each required document.</a:t>
            </a:r>
          </a:p>
          <a:p>
            <a:pPr marL="342900" indent="-342900">
              <a:buFont typeface="+mj-lt"/>
              <a:buAutoNum type="arabicPeriod"/>
            </a:pPr>
            <a:endParaRPr lang="en-ZA" dirty="0"/>
          </a:p>
          <a:p>
            <a:pPr marL="342900" indent="-342900">
              <a:buFont typeface="+mj-lt"/>
              <a:buAutoNum type="arabicPeriod"/>
            </a:pPr>
            <a:r>
              <a:rPr lang="en-ZA" dirty="0"/>
              <a:t>Submit the application before the closing date.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95A270-18A4-433A-3A28-5BD1262AA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976" y="0"/>
            <a:ext cx="6890709" cy="65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322E2D-1A4F-67B1-47AA-BDC0DAC3F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AE5634C-D570-3931-1A77-77A7F6FA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D6A5978-158F-6EE7-17E5-2DD50542E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C248B40-DE1D-4BB1-A562-2AF168798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2DA30-368D-18A4-6E93-C2F2EC9E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75383"/>
            <a:ext cx="5702852" cy="42015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ZA" sz="1900" b="1" dirty="0"/>
              <a:t>Cannot sign in?</a:t>
            </a:r>
          </a:p>
          <a:p>
            <a:r>
              <a:rPr lang="en-ZA" sz="1900" dirty="0"/>
              <a:t>Confirm that you are using the correct email address.</a:t>
            </a:r>
          </a:p>
          <a:p>
            <a:r>
              <a:rPr lang="en-ZA" sz="1900" dirty="0"/>
              <a:t>Check for typing mistakes.</a:t>
            </a:r>
          </a:p>
          <a:p>
            <a:r>
              <a:rPr lang="en-ZA" sz="1900" dirty="0"/>
              <a:t>Use Forgot Password if you cannot remember the password.</a:t>
            </a:r>
          </a:p>
          <a:p>
            <a:r>
              <a:rPr lang="en-ZA" sz="1900" dirty="0"/>
              <a:t>Log a service request on the Citizen app and we will assist you.</a:t>
            </a:r>
          </a:p>
          <a:p>
            <a:pPr marL="0" indent="0">
              <a:buNone/>
            </a:pPr>
            <a:endParaRPr lang="en-ZA" sz="1900" b="1" dirty="0"/>
          </a:p>
          <a:p>
            <a:pPr marL="0" indent="0">
              <a:buNone/>
            </a:pPr>
            <a:r>
              <a:rPr lang="en-ZA" sz="1900" b="1" dirty="0"/>
              <a:t>Did not receive OTP or email?</a:t>
            </a:r>
          </a:p>
          <a:p>
            <a:r>
              <a:rPr lang="en-ZA" sz="1900" dirty="0"/>
              <a:t>Confirm the email address or mobile number is correct.</a:t>
            </a:r>
          </a:p>
          <a:p>
            <a:r>
              <a:rPr lang="en-ZA" sz="1900" dirty="0"/>
              <a:t>Check your spam or junk mail.</a:t>
            </a:r>
          </a:p>
          <a:p>
            <a:r>
              <a:rPr lang="en-ZA" sz="1900" dirty="0"/>
              <a:t>Wait a few minutes and try again.</a:t>
            </a:r>
          </a:p>
          <a:p>
            <a:r>
              <a:rPr lang="en-ZA" sz="1900" dirty="0"/>
              <a:t>If the message still does not arrive, contact us with your email address and time of the attempt.</a:t>
            </a:r>
          </a:p>
          <a:p>
            <a:endParaRPr lang="en-ZA" sz="1500" dirty="0"/>
          </a:p>
          <a:p>
            <a:endParaRPr lang="en-ZA" sz="1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5E2FD3-8774-15C6-D9E3-D07325827554}"/>
              </a:ext>
            </a:extLst>
          </p:cNvPr>
          <p:cNvSpPr txBox="1"/>
          <p:nvPr/>
        </p:nvSpPr>
        <p:spPr>
          <a:xfrm>
            <a:off x="-1" y="6581001"/>
            <a:ext cx="12191999" cy="2769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Contact us:     |  Log a service requests via the Citizen App  |   Send an e-mail to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enquiries@overstrand.gov.za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    |</a:t>
            </a:r>
            <a:endParaRPr lang="en-ZA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DC6DDB4-4EA0-480F-A308-D091683866A5}"/>
              </a:ext>
            </a:extLst>
          </p:cNvPr>
          <p:cNvSpPr txBox="1">
            <a:spLocks/>
          </p:cNvSpPr>
          <p:nvPr/>
        </p:nvSpPr>
        <p:spPr>
          <a:xfrm rot="5400000">
            <a:off x="8377765" y="3043769"/>
            <a:ext cx="6858000" cy="77046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Troubleshooting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672F6B-BECC-44C5-101D-5529AC863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13" y="2144109"/>
            <a:ext cx="4084019" cy="214411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599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DFD49D-0F0F-24D0-F09F-ABBE5C46D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CE91C8C-3F94-CDCB-61C7-75E9C98EA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FD2FB1-1287-D1FE-EFA9-6F8DAA4FA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129B8BEC-EF93-8A58-D42B-BA72B209A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3CC35-13CB-E3A7-F2CD-5E1920D08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53" y="1541799"/>
            <a:ext cx="6248399" cy="419252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ZA" sz="1400" b="1" dirty="0"/>
              <a:t>Profile is incomplete</a:t>
            </a:r>
          </a:p>
          <a:p>
            <a:pPr>
              <a:lnSpc>
                <a:spcPct val="120000"/>
              </a:lnSpc>
            </a:pPr>
            <a:r>
              <a:rPr lang="en-ZA" sz="1400" dirty="0"/>
              <a:t>Open your Profile.</a:t>
            </a:r>
          </a:p>
          <a:p>
            <a:pPr>
              <a:lnSpc>
                <a:spcPct val="120000"/>
              </a:lnSpc>
            </a:pPr>
            <a:r>
              <a:rPr lang="en-ZA" sz="1400" dirty="0"/>
              <a:t>Check each section for missing required fields.</a:t>
            </a:r>
          </a:p>
          <a:p>
            <a:pPr>
              <a:lnSpc>
                <a:spcPct val="120000"/>
              </a:lnSpc>
            </a:pPr>
            <a:r>
              <a:rPr lang="en-ZA" sz="1400" dirty="0"/>
              <a:t>Save the section after editing.</a:t>
            </a:r>
          </a:p>
          <a:p>
            <a:pPr>
              <a:lnSpc>
                <a:spcPct val="120000"/>
              </a:lnSpc>
            </a:pPr>
            <a:r>
              <a:rPr lang="en-ZA" sz="1400" dirty="0"/>
              <a:t>Return to the job application after the profile is complete.</a:t>
            </a:r>
          </a:p>
          <a:p>
            <a:pPr marL="0" indent="0">
              <a:lnSpc>
                <a:spcPct val="120000"/>
              </a:lnSpc>
              <a:buNone/>
            </a:pPr>
            <a:endParaRPr lang="en-ZA" sz="14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ZA" sz="1400" b="1" dirty="0"/>
              <a:t>Cannot upload a document</a:t>
            </a:r>
          </a:p>
          <a:p>
            <a:pPr>
              <a:lnSpc>
                <a:spcPct val="120000"/>
              </a:lnSpc>
            </a:pPr>
            <a:r>
              <a:rPr lang="en-ZA" sz="1400" dirty="0"/>
              <a:t>Confirm the file is a supported document or image.</a:t>
            </a:r>
          </a:p>
          <a:p>
            <a:pPr>
              <a:lnSpc>
                <a:spcPct val="120000"/>
              </a:lnSpc>
            </a:pPr>
            <a:r>
              <a:rPr lang="en-ZA" sz="1400" dirty="0"/>
              <a:t>Confirm the file is readable.</a:t>
            </a:r>
          </a:p>
          <a:p>
            <a:pPr>
              <a:lnSpc>
                <a:spcPct val="120000"/>
              </a:lnSpc>
            </a:pPr>
            <a:r>
              <a:rPr lang="en-ZA" sz="1400" dirty="0"/>
              <a:t>Try a smaller file if the upload fails.</a:t>
            </a:r>
          </a:p>
          <a:p>
            <a:pPr>
              <a:lnSpc>
                <a:spcPct val="120000"/>
              </a:lnSpc>
            </a:pPr>
            <a:r>
              <a:rPr lang="en-ZA" sz="1400" dirty="0"/>
              <a:t>Try again with a stable internet connection.</a:t>
            </a:r>
          </a:p>
          <a:p>
            <a:pPr>
              <a:lnSpc>
                <a:spcPct val="120000"/>
              </a:lnSpc>
            </a:pPr>
            <a:r>
              <a:rPr lang="en-ZA" sz="1400" dirty="0"/>
              <a:t>If the upload still fails, contact us with your email, job reference, and document type.</a:t>
            </a:r>
          </a:p>
          <a:p>
            <a:pPr>
              <a:lnSpc>
                <a:spcPct val="120000"/>
              </a:lnSpc>
            </a:pPr>
            <a:endParaRPr lang="en-ZA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8DB966-EBB5-B421-F404-DDE22EDC68C1}"/>
              </a:ext>
            </a:extLst>
          </p:cNvPr>
          <p:cNvSpPr txBox="1"/>
          <p:nvPr/>
        </p:nvSpPr>
        <p:spPr>
          <a:xfrm>
            <a:off x="-1" y="6581001"/>
            <a:ext cx="12191999" cy="27699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Contact us:     |  Log a service requests via the Citizen App  |   Send an e-mail to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enquiries@overstrand.gov.za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</a:rPr>
              <a:t>     |</a:t>
            </a:r>
            <a:endParaRPr lang="en-ZA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2D1704F-0299-48AC-3BC2-B0D783A3A12A}"/>
              </a:ext>
            </a:extLst>
          </p:cNvPr>
          <p:cNvSpPr txBox="1">
            <a:spLocks/>
          </p:cNvSpPr>
          <p:nvPr/>
        </p:nvSpPr>
        <p:spPr>
          <a:xfrm rot="5400000">
            <a:off x="8377765" y="3043769"/>
            <a:ext cx="6858000" cy="77046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Troubleshooting</a:t>
            </a:r>
            <a:endParaRPr lang="en-ZA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F730E5-E458-F66F-C152-288EFBB7C3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813" y="2144109"/>
            <a:ext cx="4084019" cy="214411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911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60A2DBF3CEC4C9FADF7A12F299FD6" ma:contentTypeVersion="11" ma:contentTypeDescription="Create a new document." ma:contentTypeScope="" ma:versionID="bfd97fbe545fe96d9d08897dcdf135d0">
  <xsd:schema xmlns:xsd="http://www.w3.org/2001/XMLSchema" xmlns:xs="http://www.w3.org/2001/XMLSchema" xmlns:p="http://schemas.microsoft.com/office/2006/metadata/properties" xmlns:ns2="6c6304a8-9b12-4268-87cc-fe3d68c726ae" xmlns:ns3="13b86b2b-3633-4266-b97c-fd6a2c599f49" targetNamespace="http://schemas.microsoft.com/office/2006/metadata/properties" ma:root="true" ma:fieldsID="9a5d6aff058b9d2fa5a3028b4f42d1b1" ns2:_="" ns3:_="">
    <xsd:import namespace="6c6304a8-9b12-4268-87cc-fe3d68c726ae"/>
    <xsd:import namespace="13b86b2b-3633-4266-b97c-fd6a2c599f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304a8-9b12-4268-87cc-fe3d68c726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8431638-c9ab-4fb5-b6f2-5b1dc16cd2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b86b2b-3633-4266-b97c-fd6a2c599f4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b036604-0524-44d4-954a-5164388dee8c}" ma:internalName="TaxCatchAll" ma:showField="CatchAllData" ma:web="13b86b2b-3633-4266-b97c-fd6a2c599f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3b86b2b-3633-4266-b97c-fd6a2c599f49" xsi:nil="true"/>
    <lcf76f155ced4ddcb4097134ff3c332f xmlns="6c6304a8-9b12-4268-87cc-fe3d68c726a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3F2232D-E50B-4710-AC93-0063AB436D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6304a8-9b12-4268-87cc-fe3d68c726ae"/>
    <ds:schemaRef ds:uri="13b86b2b-3633-4266-b97c-fd6a2c599f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3A4CD2-C15A-4BF4-9843-6E44C180DE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42CAB3-9D4E-4989-B65B-902F565481C5}">
  <ds:schemaRefs>
    <ds:schemaRef ds:uri="http://schemas.microsoft.com/office/2006/metadata/properties"/>
    <ds:schemaRef ds:uri="http://schemas.microsoft.com/office/infopath/2007/PartnerControls"/>
    <ds:schemaRef ds:uri="13b86b2b-3633-4266-b97c-fd6a2c599f49"/>
    <ds:schemaRef ds:uri="6c6304a8-9b12-4268-87cc-fe3d68c726a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759</Words>
  <Application>Microsoft Office PowerPoint</Application>
  <PresentationFormat>Widescreen</PresentationFormat>
  <Paragraphs>97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The Overstrand Job Application User Guide  </vt:lpstr>
      <vt:lpstr>How To Register</vt:lpstr>
      <vt:lpstr>PowerPoint Presentation</vt:lpstr>
      <vt:lpstr>Complete your Profile</vt:lpstr>
      <vt:lpstr>Browse Jobs</vt:lpstr>
      <vt:lpstr>View Job Details</vt:lpstr>
      <vt:lpstr>Apply for a Job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Johnet van Asperen</dc:creator>
  <cp:lastModifiedBy>Riana Steenekamp</cp:lastModifiedBy>
  <cp:revision>2</cp:revision>
  <dcterms:created xsi:type="dcterms:W3CDTF">2026-06-29T08:42:41Z</dcterms:created>
  <dcterms:modified xsi:type="dcterms:W3CDTF">2026-06-30T10:44:19Z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0x010100C9960A2DBF3CEC4C9FADF7A12F299FD6</vt:lpwstr>
  </property>
  <property fmtid="{D5CDD505-2E9C-101B-9397-08002B2CF9AE}" pid="3" name="MediaServiceImageTags">
    <vt:lpwstr/>
  </property>
</Properties>
</file>